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112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CC8A-6689-40E4-A034-1F05A985301A}" type="datetimeFigureOut">
              <a:rPr lang="en-US" smtClean="0"/>
              <a:pPr/>
              <a:t>3/21/13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C652-A623-41D2-B0ED-8F1D21718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CC8A-6689-40E4-A034-1F05A985301A}" type="datetimeFigureOut">
              <a:rPr lang="en-US" smtClean="0"/>
              <a:pPr/>
              <a:t>3/21/13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042B-F036-4136-8234-B0F6A7D18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CC8A-6689-40E4-A034-1F05A985301A}" type="datetimeFigureOut">
              <a:rPr lang="en-US" smtClean="0"/>
              <a:pPr/>
              <a:t>3/21/13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042B-F036-4136-8234-B0F6A7D18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CC8A-6689-40E4-A034-1F05A985301A}" type="datetimeFigureOut">
              <a:rPr lang="en-US" smtClean="0"/>
              <a:pPr/>
              <a:t>3/21/13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042B-F036-4136-8234-B0F6A7D18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CC8A-6689-40E4-A034-1F05A985301A}" type="datetimeFigureOut">
              <a:rPr lang="en-US" smtClean="0"/>
              <a:pPr/>
              <a:t>3/21/13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CC8A-6689-40E4-A034-1F05A985301A}" type="datetimeFigureOut">
              <a:rPr lang="en-US" smtClean="0"/>
              <a:pPr/>
              <a:t>3/21/13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042B-F036-4136-8234-B0F6A7D18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CC8A-6689-40E4-A034-1F05A985301A}" type="datetimeFigureOut">
              <a:rPr lang="en-US" smtClean="0"/>
              <a:pPr/>
              <a:t>3/21/13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042B-F036-4136-8234-B0F6A7D18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CC8A-6689-40E4-A034-1F05A985301A}" type="datetimeFigureOut">
              <a:rPr lang="en-US" smtClean="0"/>
              <a:pPr/>
              <a:t>3/21/13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52042B-F036-4136-8234-B0F6A7D180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CC8A-6689-40E4-A034-1F05A985301A}" type="datetimeFigureOut">
              <a:rPr lang="en-US" smtClean="0"/>
              <a:pPr/>
              <a:t>3/21/13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042B-F036-4136-8234-B0F6A7D18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CC8A-6689-40E4-A034-1F05A985301A}" type="datetimeFigureOut">
              <a:rPr lang="en-US" smtClean="0"/>
              <a:pPr/>
              <a:t>3/21/13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952042B-F036-4136-8234-B0F6A7D18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B3BCC8A-6689-40E4-A034-1F05A985301A}" type="datetimeFigureOut">
              <a:rPr lang="en-US" smtClean="0"/>
              <a:pPr/>
              <a:t>3/21/13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042B-F036-4136-8234-B0F6A7D18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B3BCC8A-6689-40E4-A034-1F05A985301A}" type="datetimeFigureOut">
              <a:rPr lang="en-US" smtClean="0"/>
              <a:pPr/>
              <a:t>3/21/13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952042B-F036-4136-8234-B0F6A7D18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LeBron</a:t>
            </a:r>
            <a:r>
              <a:rPr lang="en-US" dirty="0" smtClean="0"/>
              <a:t> James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Devin Cheek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LeBron</a:t>
            </a:r>
            <a:r>
              <a:rPr lang="en-US" dirty="0" smtClean="0"/>
              <a:t> James was born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LeBron</a:t>
            </a:r>
            <a:r>
              <a:rPr lang="en-US" dirty="0" smtClean="0"/>
              <a:t> James was born in December 30, 1984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LeBron</a:t>
            </a:r>
            <a:r>
              <a:rPr lang="en-US" dirty="0" smtClean="0"/>
              <a:t> James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111375" y="1417638"/>
            <a:ext cx="6041370" cy="537010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Hometown and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was born in Akron Ohio and has two sons, no brothers or sisters.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09296" y="194303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dirty="0" err="1" smtClean="0"/>
              <a:t>LeBron</a:t>
            </a:r>
            <a:r>
              <a:rPr lang="en-US" dirty="0" smtClean="0"/>
              <a:t> James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is the youngest person on his team. He scored 2000 team points. He had some hard times in his kid times.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LeBron</a:t>
            </a:r>
            <a:r>
              <a:rPr lang="en-US" dirty="0" smtClean="0"/>
              <a:t> James </a:t>
            </a:r>
            <a:endParaRPr lang="en-US" dirty="0"/>
          </a:p>
        </p:txBody>
      </p:sp>
      <p:pic>
        <p:nvPicPr>
          <p:cNvPr id="6" name="Content Placeholder 5" descr="lebron-jame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9765" r="-19765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He changed our lives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had a lot  of MVPs.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76</TotalTime>
  <Words>81</Words>
  <Application>Microsoft Macintosh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LeBron James</vt:lpstr>
      <vt:lpstr>LeBron James was born</vt:lpstr>
      <vt:lpstr>LeBron James</vt:lpstr>
      <vt:lpstr>Hometown and family</vt:lpstr>
      <vt:lpstr>About LeBron James </vt:lpstr>
      <vt:lpstr>LeBron James </vt:lpstr>
      <vt:lpstr>How He changed our lives</vt:lpstr>
    </vt:vector>
  </TitlesOfParts>
  <Company>Chatham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Local</dc:creator>
  <cp:lastModifiedBy>Kathy P Gaines</cp:lastModifiedBy>
  <cp:revision>5</cp:revision>
  <dcterms:created xsi:type="dcterms:W3CDTF">2013-03-21T17:24:30Z</dcterms:created>
  <dcterms:modified xsi:type="dcterms:W3CDTF">2013-03-21T17:25:00Z</dcterms:modified>
</cp:coreProperties>
</file>