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773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406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Soviet Union Sattelitte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Sock hop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diner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car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car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jukebox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Soviet union satellite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news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Hair dos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basketball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Go cart races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Little richard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movies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diner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Grease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Music of the 50s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Hits of the 50s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Romance movies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A family of the 50s watching tv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baseball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477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basketball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car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Newspaper 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store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Sock hop and twist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twist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Twist party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elvis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idx="1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Elvis on stage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ldNum" idx="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1645925" y="1783075"/>
            <a:ext cx="5680799" cy="3852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000">
                <a:solidFill>
                  <a:srgbClr val="F3F3F3"/>
                </a:solidFill>
                <a:latin typeface="Syncopate"/>
                <a:ea typeface="Syncopate"/>
                <a:cs typeface="Syncopate"/>
                <a:sym typeface="Syncopate"/>
              </a:rPr>
              <a:t>
Music Across the Decades</a:t>
            </a:r>
          </a:p>
          <a:p>
            <a:endParaRPr lang="en" sz="3000">
              <a:solidFill>
                <a:srgbClr val="F3F3F3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endParaRPr lang="en" sz="3000">
              <a:solidFill>
                <a:srgbClr val="F3F3F3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lvl="0" algn="ctr" rtl="0">
              <a:buNone/>
            </a:pPr>
            <a:r>
              <a:rPr lang="en" sz="18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Performed by Bennett Sixth and Seventh Grades</a:t>
            </a:r>
          </a:p>
          <a:p>
            <a:pPr lvl="0" algn="ctr" rtl="0">
              <a:buNone/>
            </a:pPr>
            <a:r>
              <a:rPr lang="en" sz="18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Directed by Lisa Johnson</a:t>
            </a:r>
          </a:p>
          <a:p>
            <a:pPr lvl="0" algn="ctr" rtl="0">
              <a:buNone/>
            </a:pPr>
            <a:r>
              <a:rPr lang="en" sz="18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Slideshow by Seventh Grade</a:t>
            </a:r>
          </a:p>
          <a:p>
            <a:pPr algn="ctr">
              <a:buNone/>
            </a:pPr>
            <a:r>
              <a:rPr lang="en" sz="18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Edited by Kathy Gaines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-358776"/>
            <a:ext cx="9143999" cy="72167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-241300"/>
            <a:ext cx="9144000" cy="7099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918588" y="246289"/>
            <a:ext cx="7306823" cy="5839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-290512"/>
            <a:ext cx="9144000" cy="71485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-299507"/>
            <a:ext cx="9143999" cy="71575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-37098" y="-620712"/>
            <a:ext cx="9218197" cy="75358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-725487"/>
            <a:ext cx="9143999" cy="75834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0"/>
            <a:ext cx="9144000" cy="7264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605502" y="710157"/>
            <a:ext cx="3932994" cy="54376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026152" y="1049417"/>
            <a:ext cx="5091692" cy="4525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1885950" y="1371625"/>
            <a:ext cx="5658000" cy="3954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96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
1950'</a:t>
            </a:r>
            <a:r>
              <a:rPr lang="en" sz="72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694959" y="0"/>
            <a:ext cx="575407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4201162" y="114300"/>
            <a:ext cx="1491604" cy="14916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8" name="Shape 148"/>
          <p:cNvSpPr/>
          <p:nvPr/>
        </p:nvSpPr>
        <p:spPr>
          <a:xfrm>
            <a:off x="4304025" y="5235860"/>
            <a:ext cx="1497345" cy="149547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9" name="Shape 149"/>
          <p:cNvSpPr/>
          <p:nvPr/>
        </p:nvSpPr>
        <p:spPr>
          <a:xfrm>
            <a:off x="63499" y="5040600"/>
            <a:ext cx="1676400" cy="1676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0" name="Shape 150"/>
          <p:cNvSpPr/>
          <p:nvPr/>
        </p:nvSpPr>
        <p:spPr>
          <a:xfrm>
            <a:off x="7061200" y="393699"/>
            <a:ext cx="2057400" cy="15367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1" name="Shape 151"/>
          <p:cNvSpPr/>
          <p:nvPr/>
        </p:nvSpPr>
        <p:spPr>
          <a:xfrm>
            <a:off x="7768600" y="5040600"/>
            <a:ext cx="1092200" cy="18414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52" name="Shape 152"/>
          <p:cNvSpPr/>
          <p:nvPr/>
        </p:nvSpPr>
        <p:spPr>
          <a:xfrm>
            <a:off x="7762250" y="1976125"/>
            <a:ext cx="1104900" cy="16891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53" name="Shape 153"/>
          <p:cNvSpPr/>
          <p:nvPr/>
        </p:nvSpPr>
        <p:spPr>
          <a:xfrm>
            <a:off x="114300" y="114300"/>
            <a:ext cx="1574799" cy="181609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54" name="Shape 154"/>
          <p:cNvSpPr/>
          <p:nvPr/>
        </p:nvSpPr>
        <p:spPr>
          <a:xfrm>
            <a:off x="2024375" y="4685025"/>
            <a:ext cx="2019299" cy="1701799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55" name="Shape 155"/>
          <p:cNvSpPr/>
          <p:nvPr/>
        </p:nvSpPr>
        <p:spPr>
          <a:xfrm>
            <a:off x="114300" y="2983225"/>
            <a:ext cx="2273300" cy="170179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56" name="Shape 156"/>
          <p:cNvSpPr/>
          <p:nvPr/>
        </p:nvSpPr>
        <p:spPr>
          <a:xfrm>
            <a:off x="5343832" y="1605904"/>
            <a:ext cx="1511300" cy="185420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57" name="Shape 157"/>
          <p:cNvSpPr/>
          <p:nvPr/>
        </p:nvSpPr>
        <p:spPr>
          <a:xfrm>
            <a:off x="3337550" y="2913375"/>
            <a:ext cx="1841500" cy="18415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58" name="Shape 158"/>
          <p:cNvSpPr/>
          <p:nvPr/>
        </p:nvSpPr>
        <p:spPr>
          <a:xfrm>
            <a:off x="5806450" y="3665225"/>
            <a:ext cx="1955800" cy="196850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159" name="Shape 159"/>
          <p:cNvSpPr/>
          <p:nvPr/>
        </p:nvSpPr>
        <p:spPr>
          <a:xfrm>
            <a:off x="1840225" y="1250950"/>
            <a:ext cx="2387599" cy="1777999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6317794" y="4448108"/>
            <a:ext cx="2826205" cy="22071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6" name="Shape 166"/>
          <p:cNvSpPr/>
          <p:nvPr/>
        </p:nvSpPr>
        <p:spPr>
          <a:xfrm>
            <a:off x="331450" y="194325"/>
            <a:ext cx="1714499" cy="17144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7" name="Shape 167"/>
          <p:cNvSpPr/>
          <p:nvPr/>
        </p:nvSpPr>
        <p:spPr>
          <a:xfrm>
            <a:off x="7863850" y="1508750"/>
            <a:ext cx="1638299" cy="16001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68" name="Shape 168"/>
          <p:cNvSpPr/>
          <p:nvPr/>
        </p:nvSpPr>
        <p:spPr>
          <a:xfrm>
            <a:off x="5234924" y="2622550"/>
            <a:ext cx="2120900" cy="16129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69" name="Shape 169"/>
          <p:cNvSpPr/>
          <p:nvPr/>
        </p:nvSpPr>
        <p:spPr>
          <a:xfrm>
            <a:off x="1440175" y="4320550"/>
            <a:ext cx="1993900" cy="1651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x="4171950" y="1165850"/>
            <a:ext cx="1435099" cy="180339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71" name="Shape 171"/>
          <p:cNvSpPr/>
          <p:nvPr/>
        </p:nvSpPr>
        <p:spPr>
          <a:xfrm>
            <a:off x="5897875" y="194325"/>
            <a:ext cx="2235199" cy="17653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72" name="Shape 172"/>
          <p:cNvSpPr/>
          <p:nvPr/>
        </p:nvSpPr>
        <p:spPr>
          <a:xfrm>
            <a:off x="3531875" y="3383275"/>
            <a:ext cx="1206499" cy="16383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73" name="Shape 173"/>
          <p:cNvSpPr/>
          <p:nvPr/>
        </p:nvSpPr>
        <p:spPr>
          <a:xfrm>
            <a:off x="605775" y="2584450"/>
            <a:ext cx="1320800" cy="16891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74" name="Shape 174"/>
          <p:cNvSpPr/>
          <p:nvPr/>
        </p:nvSpPr>
        <p:spPr>
          <a:xfrm>
            <a:off x="2491750" y="219725"/>
            <a:ext cx="2082800" cy="1663699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175" name="Shape 175"/>
          <p:cNvSpPr/>
          <p:nvPr/>
        </p:nvSpPr>
        <p:spPr>
          <a:xfrm>
            <a:off x="4960625" y="5703575"/>
            <a:ext cx="2044699" cy="16256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0"/>
            <a:ext cx="9144000" cy="68024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606558" y="-363062"/>
            <a:ext cx="5951920" cy="75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457200" y="274637"/>
            <a:ext cx="8229598" cy="63347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0"/>
            <a:ext cx="9143998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960124" y="354582"/>
            <a:ext cx="7086600" cy="59897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1587354" y="0"/>
            <a:ext cx="5630933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0" y="0"/>
            <a:ext cx="9210674" cy="63431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6" name="Shape 236"/>
          <p:cNvSpPr/>
          <p:nvPr/>
        </p:nvSpPr>
        <p:spPr>
          <a:xfrm>
            <a:off x="33417" y="2827383"/>
            <a:ext cx="1938244" cy="37298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631752" y="274637"/>
            <a:ext cx="7880494" cy="6197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142570" y="259556"/>
            <a:ext cx="4858858" cy="63388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2391290" y="550781"/>
            <a:ext cx="3937182" cy="5851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674687"/>
            <a:ext cx="9058270" cy="57026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337223" y="-97246"/>
            <a:ext cx="6569671" cy="70037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-236537"/>
            <a:ext cx="9143998" cy="70945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(4:3)</PresentationFormat>
  <Paragraphs>66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Kathy</cp:lastModifiedBy>
  <cp:revision>1</cp:revision>
  <dcterms:modified xsi:type="dcterms:W3CDTF">2013-03-28T20:23:41Z</dcterms:modified>
</cp:coreProperties>
</file>